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4"/>
  </p:notesMasterIdLst>
  <p:handoutMasterIdLst>
    <p:handoutMasterId r:id="rId15"/>
  </p:handoutMasterIdLst>
  <p:sldIdLst>
    <p:sldId id="386" r:id="rId2"/>
    <p:sldId id="387" r:id="rId3"/>
    <p:sldId id="388" r:id="rId4"/>
    <p:sldId id="389" r:id="rId5"/>
    <p:sldId id="390" r:id="rId6"/>
    <p:sldId id="391" r:id="rId7"/>
    <p:sldId id="392" r:id="rId8"/>
    <p:sldId id="393" r:id="rId9"/>
    <p:sldId id="394" r:id="rId10"/>
    <p:sldId id="395" r:id="rId11"/>
    <p:sldId id="396" r:id="rId12"/>
    <p:sldId id="39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rry Gao" initials="JG" lastIdx="1" clrIdx="0">
    <p:extLst>
      <p:ext uri="{19B8F6BF-5375-455C-9EA6-DF929625EA0E}">
        <p15:presenceInfo xmlns:p15="http://schemas.microsoft.com/office/powerpoint/2012/main" userId="Jerry Ga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97A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E281AD-533E-41BB-AA02-627E15B7C978}" v="2" dt="2023-08-26T00:49:55.4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0" autoAdjust="0"/>
    <p:restoredTop sz="93763" autoAdjust="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Wang" userId="a3d38552767759ac" providerId="LiveId" clId="{E6E281AD-533E-41BB-AA02-627E15B7C978}"/>
    <pc:docChg chg="custSel addSld modSld">
      <pc:chgData name="Chris Wang" userId="a3d38552767759ac" providerId="LiveId" clId="{E6E281AD-533E-41BB-AA02-627E15B7C978}" dt="2023-08-26T00:55:26.485" v="1683" actId="20577"/>
      <pc:docMkLst>
        <pc:docMk/>
      </pc:docMkLst>
      <pc:sldChg chg="modSp new mod">
        <pc:chgData name="Chris Wang" userId="a3d38552767759ac" providerId="LiveId" clId="{E6E281AD-533E-41BB-AA02-627E15B7C978}" dt="2023-08-26T00:45:42.249" v="1100" actId="20577"/>
        <pc:sldMkLst>
          <pc:docMk/>
          <pc:sldMk cId="4256871891" sldId="393"/>
        </pc:sldMkLst>
        <pc:spChg chg="mod">
          <ac:chgData name="Chris Wang" userId="a3d38552767759ac" providerId="LiveId" clId="{E6E281AD-533E-41BB-AA02-627E15B7C978}" dt="2023-08-26T00:36:50.848" v="24" actId="20577"/>
          <ac:spMkLst>
            <pc:docMk/>
            <pc:sldMk cId="4256871891" sldId="393"/>
            <ac:spMk id="2" creationId="{A024ED07-BEF2-1E91-992F-E226ACD2B0DA}"/>
          </ac:spMkLst>
        </pc:spChg>
        <pc:spChg chg="mod">
          <ac:chgData name="Chris Wang" userId="a3d38552767759ac" providerId="LiveId" clId="{E6E281AD-533E-41BB-AA02-627E15B7C978}" dt="2023-08-26T00:45:42.249" v="1100" actId="20577"/>
          <ac:spMkLst>
            <pc:docMk/>
            <pc:sldMk cId="4256871891" sldId="393"/>
            <ac:spMk id="3" creationId="{A49A8906-D958-F84E-3137-8455282E97EB}"/>
          </ac:spMkLst>
        </pc:spChg>
      </pc:sldChg>
      <pc:sldChg chg="addSp delSp modSp new mod">
        <pc:chgData name="Chris Wang" userId="a3d38552767759ac" providerId="LiveId" clId="{E6E281AD-533E-41BB-AA02-627E15B7C978}" dt="2023-08-26T00:47:36.013" v="1166" actId="1076"/>
        <pc:sldMkLst>
          <pc:docMk/>
          <pc:sldMk cId="4152078413" sldId="394"/>
        </pc:sldMkLst>
        <pc:spChg chg="mod">
          <ac:chgData name="Chris Wang" userId="a3d38552767759ac" providerId="LiveId" clId="{E6E281AD-533E-41BB-AA02-627E15B7C978}" dt="2023-08-26T00:46:27.325" v="1162" actId="20577"/>
          <ac:spMkLst>
            <pc:docMk/>
            <pc:sldMk cId="4152078413" sldId="394"/>
            <ac:spMk id="2" creationId="{CBFC7C97-CDA4-1C82-A1F2-4031F07F000B}"/>
          </ac:spMkLst>
        </pc:spChg>
        <pc:spChg chg="del">
          <ac:chgData name="Chris Wang" userId="a3d38552767759ac" providerId="LiveId" clId="{E6E281AD-533E-41BB-AA02-627E15B7C978}" dt="2023-08-26T00:47:27.704" v="1163" actId="22"/>
          <ac:spMkLst>
            <pc:docMk/>
            <pc:sldMk cId="4152078413" sldId="394"/>
            <ac:spMk id="3" creationId="{AD1C375C-C307-6D8D-99F1-108F9CA90567}"/>
          </ac:spMkLst>
        </pc:spChg>
        <pc:picChg chg="add mod ord">
          <ac:chgData name="Chris Wang" userId="a3d38552767759ac" providerId="LiveId" clId="{E6E281AD-533E-41BB-AA02-627E15B7C978}" dt="2023-08-26T00:47:36.013" v="1166" actId="1076"/>
          <ac:picMkLst>
            <pc:docMk/>
            <pc:sldMk cId="4152078413" sldId="394"/>
            <ac:picMk id="5" creationId="{55C8F4A3-DFB9-DF99-764A-D659B32361D3}"/>
          </ac:picMkLst>
        </pc:picChg>
      </pc:sldChg>
      <pc:sldChg chg="addSp delSp modSp new mod">
        <pc:chgData name="Chris Wang" userId="a3d38552767759ac" providerId="LiveId" clId="{E6E281AD-533E-41BB-AA02-627E15B7C978}" dt="2023-08-26T00:51:09.462" v="1322" actId="14100"/>
        <pc:sldMkLst>
          <pc:docMk/>
          <pc:sldMk cId="3392250501" sldId="395"/>
        </pc:sldMkLst>
        <pc:spChg chg="mod">
          <ac:chgData name="Chris Wang" userId="a3d38552767759ac" providerId="LiveId" clId="{E6E281AD-533E-41BB-AA02-627E15B7C978}" dt="2023-08-26T00:48:06.691" v="1218" actId="20577"/>
          <ac:spMkLst>
            <pc:docMk/>
            <pc:sldMk cId="3392250501" sldId="395"/>
            <ac:spMk id="2" creationId="{B225449D-9CF2-AB4D-7ADC-799CB6B000D3}"/>
          </ac:spMkLst>
        </pc:spChg>
        <pc:spChg chg="del">
          <ac:chgData name="Chris Wang" userId="a3d38552767759ac" providerId="LiveId" clId="{E6E281AD-533E-41BB-AA02-627E15B7C978}" dt="2023-08-26T00:48:33.336" v="1219" actId="22"/>
          <ac:spMkLst>
            <pc:docMk/>
            <pc:sldMk cId="3392250501" sldId="395"/>
            <ac:spMk id="3" creationId="{3920061D-CEF0-F3CA-F11C-CE05EF50BBDA}"/>
          </ac:spMkLst>
        </pc:spChg>
        <pc:spChg chg="add mod">
          <ac:chgData name="Chris Wang" userId="a3d38552767759ac" providerId="LiveId" clId="{E6E281AD-533E-41BB-AA02-627E15B7C978}" dt="2023-08-26T00:50:17.879" v="1307" actId="20577"/>
          <ac:spMkLst>
            <pc:docMk/>
            <pc:sldMk cId="3392250501" sldId="395"/>
            <ac:spMk id="11" creationId="{F88D5FA0-7E15-4E64-BBC1-2C81472CE934}"/>
          </ac:spMkLst>
        </pc:spChg>
        <pc:spChg chg="add mod">
          <ac:chgData name="Chris Wang" userId="a3d38552767759ac" providerId="LiveId" clId="{E6E281AD-533E-41BB-AA02-627E15B7C978}" dt="2023-08-26T00:50:08.607" v="1292" actId="207"/>
          <ac:spMkLst>
            <pc:docMk/>
            <pc:sldMk cId="3392250501" sldId="395"/>
            <ac:spMk id="12" creationId="{C7F5EA2C-4E12-0CF0-D660-B6611D7130DF}"/>
          </ac:spMkLst>
        </pc:spChg>
        <pc:picChg chg="add mod ord">
          <ac:chgData name="Chris Wang" userId="a3d38552767759ac" providerId="LiveId" clId="{E6E281AD-533E-41BB-AA02-627E15B7C978}" dt="2023-08-26T00:48:43.480" v="1223" actId="14100"/>
          <ac:picMkLst>
            <pc:docMk/>
            <pc:sldMk cId="3392250501" sldId="395"/>
            <ac:picMk id="5" creationId="{B5B914E5-636C-8C0F-59C3-EA2224C06402}"/>
          </ac:picMkLst>
        </pc:picChg>
        <pc:cxnChg chg="add mod">
          <ac:chgData name="Chris Wang" userId="a3d38552767759ac" providerId="LiveId" clId="{E6E281AD-533E-41BB-AA02-627E15B7C978}" dt="2023-08-26T00:51:09.462" v="1322" actId="14100"/>
          <ac:cxnSpMkLst>
            <pc:docMk/>
            <pc:sldMk cId="3392250501" sldId="395"/>
            <ac:cxnSpMk id="7" creationId="{19FC7B3B-FBDC-4881-EA94-BAA90496C36B}"/>
          </ac:cxnSpMkLst>
        </pc:cxnChg>
        <pc:cxnChg chg="add mod">
          <ac:chgData name="Chris Wang" userId="a3d38552767759ac" providerId="LiveId" clId="{E6E281AD-533E-41BB-AA02-627E15B7C978}" dt="2023-08-26T00:49:27.981" v="1228" actId="14100"/>
          <ac:cxnSpMkLst>
            <pc:docMk/>
            <pc:sldMk cId="3392250501" sldId="395"/>
            <ac:cxnSpMk id="9" creationId="{1A2DF123-F4DB-4C0B-2D09-C2B89295FF17}"/>
          </ac:cxnSpMkLst>
        </pc:cxnChg>
      </pc:sldChg>
      <pc:sldChg chg="modSp add mod">
        <pc:chgData name="Chris Wang" userId="a3d38552767759ac" providerId="LiveId" clId="{E6E281AD-533E-41BB-AA02-627E15B7C978}" dt="2023-08-26T00:51:17.951" v="1325" actId="14100"/>
        <pc:sldMkLst>
          <pc:docMk/>
          <pc:sldMk cId="1577876100" sldId="396"/>
        </pc:sldMkLst>
        <pc:spChg chg="mod">
          <ac:chgData name="Chris Wang" userId="a3d38552767759ac" providerId="LiveId" clId="{E6E281AD-533E-41BB-AA02-627E15B7C978}" dt="2023-08-26T00:50:47.501" v="1319" actId="20577"/>
          <ac:spMkLst>
            <pc:docMk/>
            <pc:sldMk cId="1577876100" sldId="396"/>
            <ac:spMk id="2" creationId="{B225449D-9CF2-AB4D-7ADC-799CB6B000D3}"/>
          </ac:spMkLst>
        </pc:spChg>
        <pc:cxnChg chg="mod">
          <ac:chgData name="Chris Wang" userId="a3d38552767759ac" providerId="LiveId" clId="{E6E281AD-533E-41BB-AA02-627E15B7C978}" dt="2023-08-26T00:51:17.951" v="1325" actId="14100"/>
          <ac:cxnSpMkLst>
            <pc:docMk/>
            <pc:sldMk cId="1577876100" sldId="396"/>
            <ac:cxnSpMk id="7" creationId="{19FC7B3B-FBDC-4881-EA94-BAA90496C36B}"/>
          </ac:cxnSpMkLst>
        </pc:cxnChg>
        <pc:cxnChg chg="mod">
          <ac:chgData name="Chris Wang" userId="a3d38552767759ac" providerId="LiveId" clId="{E6E281AD-533E-41BB-AA02-627E15B7C978}" dt="2023-08-26T00:50:53.565" v="1320" actId="14100"/>
          <ac:cxnSpMkLst>
            <pc:docMk/>
            <pc:sldMk cId="1577876100" sldId="396"/>
            <ac:cxnSpMk id="9" creationId="{1A2DF123-F4DB-4C0B-2D09-C2B89295FF17}"/>
          </ac:cxnSpMkLst>
        </pc:cxnChg>
      </pc:sldChg>
      <pc:sldChg chg="modSp new mod">
        <pc:chgData name="Chris Wang" userId="a3d38552767759ac" providerId="LiveId" clId="{E6E281AD-533E-41BB-AA02-627E15B7C978}" dt="2023-08-26T00:55:26.485" v="1683" actId="20577"/>
        <pc:sldMkLst>
          <pc:docMk/>
          <pc:sldMk cId="1106532339" sldId="397"/>
        </pc:sldMkLst>
        <pc:spChg chg="mod">
          <ac:chgData name="Chris Wang" userId="a3d38552767759ac" providerId="LiveId" clId="{E6E281AD-533E-41BB-AA02-627E15B7C978}" dt="2023-08-26T00:51:35.203" v="1345" actId="20577"/>
          <ac:spMkLst>
            <pc:docMk/>
            <pc:sldMk cId="1106532339" sldId="397"/>
            <ac:spMk id="2" creationId="{8CCFC3B2-FD07-CABB-8B34-9783CF318BBC}"/>
          </ac:spMkLst>
        </pc:spChg>
        <pc:spChg chg="mod">
          <ac:chgData name="Chris Wang" userId="a3d38552767759ac" providerId="LiveId" clId="{E6E281AD-533E-41BB-AA02-627E15B7C978}" dt="2023-08-26T00:55:26.485" v="1683" actId="20577"/>
          <ac:spMkLst>
            <pc:docMk/>
            <pc:sldMk cId="1106532339" sldId="397"/>
            <ac:spMk id="3" creationId="{BC885C49-629B-2D4B-6B21-56A849A6557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8/25/2023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260EBD-E4D8-689C-AED6-7566A03DA4B9}"/>
              </a:ext>
            </a:extLst>
          </p:cNvPr>
          <p:cNvSpPr/>
          <p:nvPr/>
        </p:nvSpPr>
        <p:spPr>
          <a:xfrm>
            <a:off x="6544" y="2892492"/>
            <a:ext cx="12158130" cy="23292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3A4463F6-23D1-F2E7-8503-C287D3980214}"/>
              </a:ext>
            </a:extLst>
          </p:cNvPr>
          <p:cNvSpPr txBox="1">
            <a:spLocks/>
          </p:cNvSpPr>
          <p:nvPr/>
        </p:nvSpPr>
        <p:spPr>
          <a:xfrm>
            <a:off x="698202" y="3858608"/>
            <a:ext cx="7819921" cy="9740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rgbClr val="7CEBFF"/>
                </a:solidFill>
              </a:rPr>
              <a:t>Prepared by David wang</a:t>
            </a:r>
          </a:p>
          <a:p>
            <a:pPr algn="ctr"/>
            <a:r>
              <a:rPr lang="en-US" sz="2400" dirty="0">
                <a:solidFill>
                  <a:srgbClr val="7CEBFF"/>
                </a:solidFill>
              </a:rPr>
              <a:t>Computer engineering </a:t>
            </a:r>
          </a:p>
          <a:p>
            <a:pPr algn="ctr"/>
            <a:r>
              <a:rPr lang="en-US" sz="2400" dirty="0">
                <a:solidFill>
                  <a:srgbClr val="7CEBFF"/>
                </a:solidFill>
              </a:rPr>
              <a:t>San </a:t>
            </a:r>
            <a:r>
              <a:rPr lang="en-US" sz="2400" dirty="0" err="1">
                <a:solidFill>
                  <a:srgbClr val="7CEBFF"/>
                </a:solidFill>
              </a:rPr>
              <a:t>jose</a:t>
            </a:r>
            <a:r>
              <a:rPr lang="en-US" sz="2400" dirty="0">
                <a:solidFill>
                  <a:srgbClr val="7CEBFF"/>
                </a:solidFill>
              </a:rPr>
              <a:t> state university</a:t>
            </a:r>
          </a:p>
        </p:txBody>
      </p:sp>
      <p:sp>
        <p:nvSpPr>
          <p:cNvPr id="16" name="Subtitle 12">
            <a:extLst>
              <a:ext uri="{FF2B5EF4-FFF2-40B4-BE49-F238E27FC236}">
                <a16:creationId xmlns:a16="http://schemas.microsoft.com/office/drawing/2014/main" id="{58DED30E-68FE-9780-70C4-9F137911A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174" y="3089392"/>
            <a:ext cx="9060491" cy="493596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Service oriented drone mission planner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414C3FE-8FCB-C98B-5645-1897D3B5F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212"/>
            <a:ext cx="5235875" cy="28924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F638076-17C1-D1DC-C151-FB5B332C3B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5710" y="0"/>
            <a:ext cx="4144071" cy="289249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9D3D531-4D0A-3184-5B6F-F61832DBEB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7060" y="5243227"/>
            <a:ext cx="2902721" cy="161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457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5449D-9CF2-AB4D-7ADC-799CB6B0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Drag ground node to change </a:t>
            </a:r>
            <a:r>
              <a:rPr lang="en-US" dirty="0" err="1"/>
              <a:t>lon</a:t>
            </a:r>
            <a:r>
              <a:rPr lang="en-US" dirty="0"/>
              <a:t>. And lat.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B914E5-636C-8C0F-59C3-EA2224C06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051" y="1881185"/>
            <a:ext cx="9458324" cy="5123259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9FC7B3B-FBDC-4881-EA94-BAA90496C36B}"/>
              </a:ext>
            </a:extLst>
          </p:cNvPr>
          <p:cNvCxnSpPr>
            <a:cxnSpLocks/>
          </p:cNvCxnSpPr>
          <p:nvPr/>
        </p:nvCxnSpPr>
        <p:spPr>
          <a:xfrm>
            <a:off x="228600" y="4686300"/>
            <a:ext cx="2105025" cy="81438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A2DF123-F4DB-4C0B-2D09-C2B89295FF17}"/>
              </a:ext>
            </a:extLst>
          </p:cNvPr>
          <p:cNvCxnSpPr>
            <a:cxnSpLocks/>
          </p:cNvCxnSpPr>
          <p:nvPr/>
        </p:nvCxnSpPr>
        <p:spPr>
          <a:xfrm flipH="1">
            <a:off x="8929688" y="3671888"/>
            <a:ext cx="2171700" cy="442912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88D5FA0-7E15-4E64-BBC1-2C81472CE934}"/>
              </a:ext>
            </a:extLst>
          </p:cNvPr>
          <p:cNvSpPr txBox="1"/>
          <p:nvPr/>
        </p:nvSpPr>
        <p:spPr>
          <a:xfrm>
            <a:off x="10015539" y="3856554"/>
            <a:ext cx="20210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Update the number</a:t>
            </a:r>
          </a:p>
          <a:p>
            <a:r>
              <a:rPr lang="en-US" dirty="0"/>
              <a:t>In side panel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F5EA2C-4E12-0CF0-D660-B6611D7130DF}"/>
              </a:ext>
            </a:extLst>
          </p:cNvPr>
          <p:cNvSpPr txBox="1"/>
          <p:nvPr/>
        </p:nvSpPr>
        <p:spPr>
          <a:xfrm>
            <a:off x="228600" y="4442814"/>
            <a:ext cx="1403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Drag on map</a:t>
            </a:r>
          </a:p>
        </p:txBody>
      </p:sp>
    </p:spTree>
    <p:extLst>
      <p:ext uri="{BB962C8B-B14F-4D97-AF65-F5344CB8AC3E}">
        <p14:creationId xmlns:p14="http://schemas.microsoft.com/office/powerpoint/2010/main" val="3392250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5449D-9CF2-AB4D-7ADC-799CB6B0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Drag air node to change altitude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B914E5-636C-8C0F-59C3-EA2224C06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051" y="1881185"/>
            <a:ext cx="9458324" cy="5123259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9FC7B3B-FBDC-4881-EA94-BAA90496C36B}"/>
              </a:ext>
            </a:extLst>
          </p:cNvPr>
          <p:cNvCxnSpPr>
            <a:cxnSpLocks/>
          </p:cNvCxnSpPr>
          <p:nvPr/>
        </p:nvCxnSpPr>
        <p:spPr>
          <a:xfrm>
            <a:off x="751448" y="4627480"/>
            <a:ext cx="1377390" cy="349895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A2DF123-F4DB-4C0B-2D09-C2B89295FF17}"/>
              </a:ext>
            </a:extLst>
          </p:cNvPr>
          <p:cNvCxnSpPr>
            <a:cxnSpLocks/>
          </p:cNvCxnSpPr>
          <p:nvPr/>
        </p:nvCxnSpPr>
        <p:spPr>
          <a:xfrm flipH="1">
            <a:off x="9015413" y="3671888"/>
            <a:ext cx="2085975" cy="52863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88D5FA0-7E15-4E64-BBC1-2C81472CE934}"/>
              </a:ext>
            </a:extLst>
          </p:cNvPr>
          <p:cNvSpPr txBox="1"/>
          <p:nvPr/>
        </p:nvSpPr>
        <p:spPr>
          <a:xfrm>
            <a:off x="10015539" y="3856554"/>
            <a:ext cx="20210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Update the number</a:t>
            </a:r>
          </a:p>
          <a:p>
            <a:r>
              <a:rPr lang="en-US" dirty="0"/>
              <a:t>In side panel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F5EA2C-4E12-0CF0-D660-B6611D7130DF}"/>
              </a:ext>
            </a:extLst>
          </p:cNvPr>
          <p:cNvSpPr txBox="1"/>
          <p:nvPr/>
        </p:nvSpPr>
        <p:spPr>
          <a:xfrm>
            <a:off x="228600" y="4442814"/>
            <a:ext cx="1403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Drag on map</a:t>
            </a:r>
          </a:p>
        </p:txBody>
      </p:sp>
    </p:spTree>
    <p:extLst>
      <p:ext uri="{BB962C8B-B14F-4D97-AF65-F5344CB8AC3E}">
        <p14:creationId xmlns:p14="http://schemas.microsoft.com/office/powerpoint/2010/main" val="1577876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FC3B2-FD07-CABB-8B34-9783CF318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85C49-629B-2D4B-6B21-56A849A65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Save the mission content to a JSON file</a:t>
            </a:r>
          </a:p>
          <a:p>
            <a:pPr lvl="1"/>
            <a:r>
              <a:rPr lang="en-US" dirty="0"/>
              <a:t>Mission name</a:t>
            </a:r>
          </a:p>
          <a:p>
            <a:pPr lvl="1"/>
            <a:r>
              <a:rPr lang="en-US" dirty="0"/>
              <a:t>Mission address</a:t>
            </a:r>
          </a:p>
          <a:p>
            <a:pPr lvl="1"/>
            <a:r>
              <a:rPr lang="en-US" dirty="0"/>
              <a:t>Drone ID</a:t>
            </a:r>
          </a:p>
          <a:p>
            <a:pPr lvl="1"/>
            <a:r>
              <a:rPr lang="en-US" dirty="0"/>
              <a:t>Waypoint numbers</a:t>
            </a:r>
          </a:p>
          <a:p>
            <a:pPr lvl="1"/>
            <a:r>
              <a:rPr lang="en-US" dirty="0"/>
              <a:t>Waypoint 0 to Waypoint N records</a:t>
            </a:r>
          </a:p>
          <a:p>
            <a:pPr lvl="2"/>
            <a:r>
              <a:rPr lang="en-US" dirty="0"/>
              <a:t>Longitude</a:t>
            </a:r>
          </a:p>
          <a:p>
            <a:pPr lvl="2"/>
            <a:r>
              <a:rPr lang="en-US" dirty="0"/>
              <a:t>Latitude</a:t>
            </a:r>
          </a:p>
          <a:p>
            <a:pPr lvl="2"/>
            <a:r>
              <a:rPr lang="en-US" dirty="0"/>
              <a:t>Altitude</a:t>
            </a:r>
          </a:p>
          <a:p>
            <a:pPr lvl="2"/>
            <a:r>
              <a:rPr lang="en-US" dirty="0"/>
              <a:t>Delay</a:t>
            </a:r>
          </a:p>
          <a:p>
            <a:pPr lvl="2"/>
            <a:r>
              <a:rPr lang="en-US" dirty="0"/>
              <a:t>Speed</a:t>
            </a:r>
          </a:p>
          <a:p>
            <a:r>
              <a:rPr lang="en-US" dirty="0"/>
              <a:t>Load an existing mission</a:t>
            </a:r>
          </a:p>
        </p:txBody>
      </p:sp>
    </p:spTree>
    <p:extLst>
      <p:ext uri="{BB962C8B-B14F-4D97-AF65-F5344CB8AC3E}">
        <p14:creationId xmlns:p14="http://schemas.microsoft.com/office/powerpoint/2010/main" val="1106532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A77EA-327B-2309-7B0C-F3F01C630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3-D Drone Service mission planer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41508-EDDF-E3EF-8CDF-96A98DC4D89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When user click on “Create Misson” on side panel, enter the 3-D Cesium map view with mission editing functionalities</a:t>
            </a:r>
          </a:p>
          <a:p>
            <a:r>
              <a:rPr lang="en-US" dirty="0"/>
              <a:t>Integrated with Cesium 3-D map</a:t>
            </a:r>
          </a:p>
          <a:p>
            <a:r>
              <a:rPr lang="en-US" dirty="0"/>
              <a:t>Show alert message to prompt how to edit</a:t>
            </a:r>
          </a:p>
          <a:p>
            <a:r>
              <a:rPr lang="en-US" dirty="0"/>
              <a:t>Double click on Cesium map to add a waypoint</a:t>
            </a:r>
          </a:p>
          <a:p>
            <a:r>
              <a:rPr lang="en-US" dirty="0"/>
              <a:t>Double click on existing waypoint to remove it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8EEDC32-E6C1-DB06-4768-CFC0909C66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98213" y="2472612"/>
            <a:ext cx="5612762" cy="3040246"/>
          </a:xfr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1127A3-EF55-02BE-11DE-D907B6C0FE3C}"/>
              </a:ext>
            </a:extLst>
          </p:cNvPr>
          <p:cNvCxnSpPr/>
          <p:nvPr/>
        </p:nvCxnSpPr>
        <p:spPr>
          <a:xfrm flipV="1">
            <a:off x="5057192" y="3051110"/>
            <a:ext cx="2911151" cy="1362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049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D3E79-3A8D-CD34-EDCA-C8B469AFD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or remove waypoints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2B688-7BAD-E115-FDBF-579F17C8F5C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Double click on the Cesium map, waypoints will be created</a:t>
            </a:r>
          </a:p>
          <a:p>
            <a:r>
              <a:rPr lang="en-US" dirty="0"/>
              <a:t>Waypoint 0 is the docking station (home base)</a:t>
            </a:r>
          </a:p>
          <a:p>
            <a:r>
              <a:rPr lang="en-US" dirty="0"/>
              <a:t>Each waypoint will have two nodes. One on the ground is the ground node, one on the sky is the sky node</a:t>
            </a:r>
          </a:p>
          <a:p>
            <a:r>
              <a:rPr lang="en-US" dirty="0"/>
              <a:t>User can left click on the node and drag them around</a:t>
            </a:r>
          </a:p>
          <a:p>
            <a:r>
              <a:rPr lang="en-US" dirty="0"/>
              <a:t>The longitude, latitude and altitude will be updated after the dragging</a:t>
            </a:r>
          </a:p>
          <a:p>
            <a:r>
              <a:rPr lang="en-US" dirty="0"/>
              <a:t>Double click on a waypoint will remove it. The remaining waypoint index will be reassigned. E.g. if delete waypoint 5, then the original waypoint 6 becomes waypoint 5 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2B8E6C9-7D9E-07FA-F3DA-1BE35149AF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8074" y="2575453"/>
            <a:ext cx="5743331" cy="3110971"/>
          </a:xfrm>
        </p:spPr>
      </p:pic>
    </p:spTree>
    <p:extLst>
      <p:ext uri="{BB962C8B-B14F-4D97-AF65-F5344CB8AC3E}">
        <p14:creationId xmlns:p14="http://schemas.microsoft.com/office/powerpoint/2010/main" val="211047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D3E79-3A8D-CD34-EDCA-C8B469AFD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mission property panel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2B688-7BAD-E115-FDBF-579F17C8F5C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2B8E6C9-7D9E-07FA-F3DA-1BE35149AF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8075" y="2575454"/>
            <a:ext cx="5422900" cy="2937404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EEAB11-3F95-E025-EC53-A1BACA7E65CA}"/>
              </a:ext>
            </a:extLst>
          </p:cNvPr>
          <p:cNvSpPr txBox="1"/>
          <p:nvPr/>
        </p:nvSpPr>
        <p:spPr>
          <a:xfrm>
            <a:off x="10401300" y="2876550"/>
            <a:ext cx="1530105" cy="260032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5247DC-43F1-3785-9D0E-6A0822D96276}"/>
              </a:ext>
            </a:extLst>
          </p:cNvPr>
          <p:cNvSpPr txBox="1"/>
          <p:nvPr/>
        </p:nvSpPr>
        <p:spPr>
          <a:xfrm>
            <a:off x="10436792" y="2893517"/>
            <a:ext cx="1459119" cy="5847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800" dirty="0"/>
              <a:t>Mission ID </a:t>
            </a:r>
          </a:p>
          <a:p>
            <a:r>
              <a:rPr lang="en-US" sz="800" dirty="0"/>
              <a:t>Mission name:</a:t>
            </a:r>
          </a:p>
          <a:p>
            <a:r>
              <a:rPr lang="en-US" sz="800" dirty="0"/>
              <a:t>Address</a:t>
            </a:r>
          </a:p>
          <a:p>
            <a:r>
              <a:rPr lang="en-US" sz="800" dirty="0"/>
              <a:t>Drone selection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A22D0B-2D89-03B6-DF4D-BE68B3C0DEB9}"/>
              </a:ext>
            </a:extLst>
          </p:cNvPr>
          <p:cNvSpPr/>
          <p:nvPr/>
        </p:nvSpPr>
        <p:spPr>
          <a:xfrm>
            <a:off x="10436792" y="3543797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0 properties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4D9C07-B9D0-3FEA-3D14-1CB634054372}"/>
              </a:ext>
            </a:extLst>
          </p:cNvPr>
          <p:cNvSpPr/>
          <p:nvPr/>
        </p:nvSpPr>
        <p:spPr>
          <a:xfrm>
            <a:off x="10436791" y="3779389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1 properties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4E0632-9A2D-930F-AD8A-782749E7C596}"/>
              </a:ext>
            </a:extLst>
          </p:cNvPr>
          <p:cNvSpPr/>
          <p:nvPr/>
        </p:nvSpPr>
        <p:spPr>
          <a:xfrm>
            <a:off x="10436791" y="4014981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2 properties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9DEB80-3499-E374-C1E2-7200A08906B2}"/>
              </a:ext>
            </a:extLst>
          </p:cNvPr>
          <p:cNvSpPr/>
          <p:nvPr/>
        </p:nvSpPr>
        <p:spPr>
          <a:xfrm>
            <a:off x="10436790" y="4250573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3 properties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448526-5F71-3E18-3226-E6B1DC1B2432}"/>
              </a:ext>
            </a:extLst>
          </p:cNvPr>
          <p:cNvSpPr/>
          <p:nvPr/>
        </p:nvSpPr>
        <p:spPr>
          <a:xfrm>
            <a:off x="10436790" y="4486165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4 properties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67A572-74E7-E337-F9CA-F29C601EF3DD}"/>
              </a:ext>
            </a:extLst>
          </p:cNvPr>
          <p:cNvSpPr/>
          <p:nvPr/>
        </p:nvSpPr>
        <p:spPr>
          <a:xfrm>
            <a:off x="10436790" y="4722939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5 properties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D62B40E-6E0F-69DB-067F-2BB2FDB8AE18}"/>
              </a:ext>
            </a:extLst>
          </p:cNvPr>
          <p:cNvCxnSpPr>
            <a:cxnSpLocks/>
          </p:cNvCxnSpPr>
          <p:nvPr/>
        </p:nvCxnSpPr>
        <p:spPr>
          <a:xfrm>
            <a:off x="11921780" y="3518424"/>
            <a:ext cx="0" cy="1440107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33AE57-8B9E-1F64-1E9C-3018C60FB755}"/>
              </a:ext>
            </a:extLst>
          </p:cNvPr>
          <p:cNvSpPr txBox="1"/>
          <p:nvPr/>
        </p:nvSpPr>
        <p:spPr>
          <a:xfrm>
            <a:off x="11357811" y="5977896"/>
            <a:ext cx="6848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Scroll bar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32916A-F597-BDC9-F26A-D4ADC7996CA2}"/>
              </a:ext>
            </a:extLst>
          </p:cNvPr>
          <p:cNvCxnSpPr/>
          <p:nvPr/>
        </p:nvCxnSpPr>
        <p:spPr>
          <a:xfrm flipV="1">
            <a:off x="11819823" y="4787262"/>
            <a:ext cx="101957" cy="1200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A65259B-DC9F-2964-CC37-56E64A30F472}"/>
              </a:ext>
            </a:extLst>
          </p:cNvPr>
          <p:cNvSpPr/>
          <p:nvPr/>
        </p:nvSpPr>
        <p:spPr>
          <a:xfrm>
            <a:off x="10520413" y="5258446"/>
            <a:ext cx="500513" cy="1658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Save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4B67A6-4D44-8E8E-10A4-575F5B47515A}"/>
              </a:ext>
            </a:extLst>
          </p:cNvPr>
          <p:cNvSpPr/>
          <p:nvPr/>
        </p:nvSpPr>
        <p:spPr>
          <a:xfrm>
            <a:off x="11235534" y="5265740"/>
            <a:ext cx="500513" cy="1658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Cancel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45E3059-14EE-F9DA-390A-FD417CBE698E}"/>
              </a:ext>
            </a:extLst>
          </p:cNvPr>
          <p:cNvSpPr/>
          <p:nvPr/>
        </p:nvSpPr>
        <p:spPr>
          <a:xfrm>
            <a:off x="10436790" y="4958531"/>
            <a:ext cx="1459117" cy="2618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Waypoints:6, time: 4 minutes, distance: 50 m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3F64E976-36D1-CCFE-441D-AC74080497EB}"/>
              </a:ext>
            </a:extLst>
          </p:cNvPr>
          <p:cNvSpPr txBox="1">
            <a:spLocks/>
          </p:cNvSpPr>
          <p:nvPr/>
        </p:nvSpPr>
        <p:spPr>
          <a:xfrm>
            <a:off x="607062" y="2344849"/>
            <a:ext cx="5422390" cy="3633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Mission property panel will be shown on the right</a:t>
            </a:r>
          </a:p>
          <a:p>
            <a:r>
              <a:rPr lang="en-US" dirty="0"/>
              <a:t>Mission header</a:t>
            </a:r>
          </a:p>
          <a:p>
            <a:pPr lvl="1"/>
            <a:r>
              <a:rPr lang="en-US" dirty="0"/>
              <a:t>Mission ID</a:t>
            </a:r>
          </a:p>
          <a:p>
            <a:pPr lvl="1"/>
            <a:r>
              <a:rPr lang="en-US" dirty="0"/>
              <a:t>Mission name (editable)</a:t>
            </a:r>
          </a:p>
          <a:p>
            <a:pPr lvl="1"/>
            <a:r>
              <a:rPr lang="en-US" dirty="0"/>
              <a:t>Address of the mission (according to waypoint 0)</a:t>
            </a:r>
          </a:p>
          <a:p>
            <a:pPr lvl="1"/>
            <a:r>
              <a:rPr lang="en-US" dirty="0"/>
              <a:t>Drone selection</a:t>
            </a:r>
          </a:p>
          <a:p>
            <a:r>
              <a:rPr lang="en-US" dirty="0"/>
              <a:t>Waypoints list (scrollable list of the properties of each waypoint)</a:t>
            </a:r>
          </a:p>
          <a:p>
            <a:pPr lvl="1"/>
            <a:r>
              <a:rPr lang="en-US" dirty="0"/>
              <a:t>Longitude, latitude, altitude, heading, speed, action, whatever has been modeled in backend</a:t>
            </a:r>
          </a:p>
          <a:p>
            <a:pPr lvl="1"/>
            <a:r>
              <a:rPr lang="en-US" dirty="0"/>
              <a:t>There will be a delete button on each waypoint property</a:t>
            </a:r>
          </a:p>
          <a:p>
            <a:r>
              <a:rPr lang="en-US" dirty="0"/>
              <a:t>Mission summary</a:t>
            </a:r>
          </a:p>
          <a:p>
            <a:pPr lvl="1"/>
            <a:r>
              <a:rPr lang="en-US" dirty="0"/>
              <a:t>Show total number of waypoints</a:t>
            </a:r>
          </a:p>
          <a:p>
            <a:pPr lvl="1"/>
            <a:r>
              <a:rPr lang="en-US" dirty="0"/>
              <a:t>Show total flying time</a:t>
            </a:r>
          </a:p>
          <a:p>
            <a:pPr lvl="1"/>
            <a:r>
              <a:rPr lang="en-US" dirty="0"/>
              <a:t>Show total distance</a:t>
            </a:r>
          </a:p>
          <a:p>
            <a:pPr lvl="1"/>
            <a:r>
              <a:rPr lang="en-US" dirty="0"/>
              <a:t>The summary will be updated when waypoints are added, edited or deleted</a:t>
            </a:r>
          </a:p>
          <a:p>
            <a:r>
              <a:rPr lang="en-US" dirty="0"/>
              <a:t>Save and cancel button to save the mission data to the backend or discard the changes</a:t>
            </a:r>
          </a:p>
          <a:p>
            <a:r>
              <a:rPr lang="en-US" dirty="0"/>
              <a:t>The mission property panel can be hidden or expand by clicking an icon 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79522999-1105-FD1C-88B6-44E2A8888C86}"/>
              </a:ext>
            </a:extLst>
          </p:cNvPr>
          <p:cNvSpPr/>
          <p:nvPr/>
        </p:nvSpPr>
        <p:spPr>
          <a:xfrm>
            <a:off x="10311720" y="2876550"/>
            <a:ext cx="86025" cy="157691"/>
          </a:xfrm>
          <a:prstGeom prst="triangl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7735DC4-113E-7585-1F09-401B734DE6EB}"/>
              </a:ext>
            </a:extLst>
          </p:cNvPr>
          <p:cNvCxnSpPr/>
          <p:nvPr/>
        </p:nvCxnSpPr>
        <p:spPr>
          <a:xfrm flipV="1">
            <a:off x="4687503" y="3034241"/>
            <a:ext cx="5624217" cy="25484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118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D3E79-3A8D-CD34-EDCA-C8B469AFD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an existing mission and allow editing &amp; save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2B688-7BAD-E115-FDBF-579F17C8F5C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2B8E6C9-7D9E-07FA-F3DA-1BE35149AF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8075" y="2575454"/>
            <a:ext cx="5422900" cy="2937404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EEAB11-3F95-E025-EC53-A1BACA7E65CA}"/>
              </a:ext>
            </a:extLst>
          </p:cNvPr>
          <p:cNvSpPr txBox="1"/>
          <p:nvPr/>
        </p:nvSpPr>
        <p:spPr>
          <a:xfrm>
            <a:off x="10401300" y="2876550"/>
            <a:ext cx="1530105" cy="260032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5247DC-43F1-3785-9D0E-6A0822D96276}"/>
              </a:ext>
            </a:extLst>
          </p:cNvPr>
          <p:cNvSpPr txBox="1"/>
          <p:nvPr/>
        </p:nvSpPr>
        <p:spPr>
          <a:xfrm>
            <a:off x="10436792" y="2893517"/>
            <a:ext cx="1459119" cy="5847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800" dirty="0"/>
              <a:t>Mission ID </a:t>
            </a:r>
          </a:p>
          <a:p>
            <a:r>
              <a:rPr lang="en-US" sz="800" dirty="0"/>
              <a:t>Mission name:</a:t>
            </a:r>
          </a:p>
          <a:p>
            <a:r>
              <a:rPr lang="en-US" sz="800" dirty="0"/>
              <a:t>Address</a:t>
            </a:r>
          </a:p>
          <a:p>
            <a:r>
              <a:rPr lang="en-US" sz="800" dirty="0"/>
              <a:t>Drone selection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A22D0B-2D89-03B6-DF4D-BE68B3C0DEB9}"/>
              </a:ext>
            </a:extLst>
          </p:cNvPr>
          <p:cNvSpPr/>
          <p:nvPr/>
        </p:nvSpPr>
        <p:spPr>
          <a:xfrm>
            <a:off x="10436792" y="3543797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0 properties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4D9C07-B9D0-3FEA-3D14-1CB634054372}"/>
              </a:ext>
            </a:extLst>
          </p:cNvPr>
          <p:cNvSpPr/>
          <p:nvPr/>
        </p:nvSpPr>
        <p:spPr>
          <a:xfrm>
            <a:off x="10436791" y="3779389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1 properties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4E0632-9A2D-930F-AD8A-782749E7C596}"/>
              </a:ext>
            </a:extLst>
          </p:cNvPr>
          <p:cNvSpPr/>
          <p:nvPr/>
        </p:nvSpPr>
        <p:spPr>
          <a:xfrm>
            <a:off x="10436791" y="4014981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2 properties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9DEB80-3499-E374-C1E2-7200A08906B2}"/>
              </a:ext>
            </a:extLst>
          </p:cNvPr>
          <p:cNvSpPr/>
          <p:nvPr/>
        </p:nvSpPr>
        <p:spPr>
          <a:xfrm>
            <a:off x="10436790" y="4250573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3 properties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448526-5F71-3E18-3226-E6B1DC1B2432}"/>
              </a:ext>
            </a:extLst>
          </p:cNvPr>
          <p:cNvSpPr/>
          <p:nvPr/>
        </p:nvSpPr>
        <p:spPr>
          <a:xfrm>
            <a:off x="10436790" y="4486165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4 properties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67A572-74E7-E337-F9CA-F29C601EF3DD}"/>
              </a:ext>
            </a:extLst>
          </p:cNvPr>
          <p:cNvSpPr/>
          <p:nvPr/>
        </p:nvSpPr>
        <p:spPr>
          <a:xfrm>
            <a:off x="10436790" y="4722939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5 properties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D62B40E-6E0F-69DB-067F-2BB2FDB8AE18}"/>
              </a:ext>
            </a:extLst>
          </p:cNvPr>
          <p:cNvCxnSpPr>
            <a:cxnSpLocks/>
          </p:cNvCxnSpPr>
          <p:nvPr/>
        </p:nvCxnSpPr>
        <p:spPr>
          <a:xfrm>
            <a:off x="11921780" y="3518424"/>
            <a:ext cx="0" cy="1440107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33AE57-8B9E-1F64-1E9C-3018C60FB755}"/>
              </a:ext>
            </a:extLst>
          </p:cNvPr>
          <p:cNvSpPr txBox="1"/>
          <p:nvPr/>
        </p:nvSpPr>
        <p:spPr>
          <a:xfrm>
            <a:off x="11357811" y="5977896"/>
            <a:ext cx="6848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Scroll bar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32916A-F597-BDC9-F26A-D4ADC7996CA2}"/>
              </a:ext>
            </a:extLst>
          </p:cNvPr>
          <p:cNvCxnSpPr/>
          <p:nvPr/>
        </p:nvCxnSpPr>
        <p:spPr>
          <a:xfrm flipV="1">
            <a:off x="11819823" y="4787262"/>
            <a:ext cx="101957" cy="1200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A65259B-DC9F-2964-CC37-56E64A30F472}"/>
              </a:ext>
            </a:extLst>
          </p:cNvPr>
          <p:cNvSpPr/>
          <p:nvPr/>
        </p:nvSpPr>
        <p:spPr>
          <a:xfrm>
            <a:off x="10520413" y="5258446"/>
            <a:ext cx="500513" cy="1658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Save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4B67A6-4D44-8E8E-10A4-575F5B47515A}"/>
              </a:ext>
            </a:extLst>
          </p:cNvPr>
          <p:cNvSpPr/>
          <p:nvPr/>
        </p:nvSpPr>
        <p:spPr>
          <a:xfrm>
            <a:off x="11235534" y="5265740"/>
            <a:ext cx="500513" cy="1658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Cancel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45E3059-14EE-F9DA-390A-FD417CBE698E}"/>
              </a:ext>
            </a:extLst>
          </p:cNvPr>
          <p:cNvSpPr/>
          <p:nvPr/>
        </p:nvSpPr>
        <p:spPr>
          <a:xfrm>
            <a:off x="10436790" y="4958531"/>
            <a:ext cx="1459117" cy="2618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Waypoints:6, time: 4 minutes, distance: 50 m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3F64E976-36D1-CCFE-441D-AC74080497EB}"/>
              </a:ext>
            </a:extLst>
          </p:cNvPr>
          <p:cNvSpPr txBox="1">
            <a:spLocks/>
          </p:cNvSpPr>
          <p:nvPr/>
        </p:nvSpPr>
        <p:spPr>
          <a:xfrm>
            <a:off x="607062" y="2344849"/>
            <a:ext cx="5422390" cy="3633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79522999-1105-FD1C-88B6-44E2A8888C86}"/>
              </a:ext>
            </a:extLst>
          </p:cNvPr>
          <p:cNvSpPr/>
          <p:nvPr/>
        </p:nvSpPr>
        <p:spPr>
          <a:xfrm>
            <a:off x="10311720" y="2876550"/>
            <a:ext cx="86025" cy="157691"/>
          </a:xfrm>
          <a:prstGeom prst="triangl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16A13D3-09F3-DA0A-7616-833CD2859812}"/>
              </a:ext>
            </a:extLst>
          </p:cNvPr>
          <p:cNvSpPr txBox="1">
            <a:spLocks/>
          </p:cNvSpPr>
          <p:nvPr/>
        </p:nvSpPr>
        <p:spPr>
          <a:xfrm>
            <a:off x="733593" y="2380403"/>
            <a:ext cx="5422390" cy="3633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When user click Load Mission from side panel, the mission content will be loaded to the Cesium map. The 3-D waypoints will be displayed on Cesium map. The mission properties will be shown in the Mission Properties panel as well</a:t>
            </a:r>
          </a:p>
          <a:p>
            <a:r>
              <a:rPr lang="en-US" dirty="0"/>
              <a:t>User can add, remove the waypoints, or change some property of some waypoints such as action</a:t>
            </a:r>
          </a:p>
          <a:p>
            <a:r>
              <a:rPr lang="en-US" dirty="0"/>
              <a:t>After user has done with the editing, the user can save the mission. The updated mission data should be sent to the backend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917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D3E79-3A8D-CD34-EDCA-C8B469AFD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 flying in mission planner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2B688-7BAD-E115-FDBF-579F17C8F5C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2B8E6C9-7D9E-07FA-F3DA-1BE35149AF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8075" y="2575454"/>
            <a:ext cx="5422900" cy="2937404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EEAB11-3F95-E025-EC53-A1BACA7E65CA}"/>
              </a:ext>
            </a:extLst>
          </p:cNvPr>
          <p:cNvSpPr txBox="1"/>
          <p:nvPr/>
        </p:nvSpPr>
        <p:spPr>
          <a:xfrm>
            <a:off x="10401300" y="2876550"/>
            <a:ext cx="1530105" cy="260032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5247DC-43F1-3785-9D0E-6A0822D96276}"/>
              </a:ext>
            </a:extLst>
          </p:cNvPr>
          <p:cNvSpPr txBox="1"/>
          <p:nvPr/>
        </p:nvSpPr>
        <p:spPr>
          <a:xfrm>
            <a:off x="10436792" y="2893517"/>
            <a:ext cx="1459119" cy="5847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800" dirty="0"/>
              <a:t>Mission ID </a:t>
            </a:r>
          </a:p>
          <a:p>
            <a:r>
              <a:rPr lang="en-US" sz="800" dirty="0"/>
              <a:t>Mission name:</a:t>
            </a:r>
          </a:p>
          <a:p>
            <a:r>
              <a:rPr lang="en-US" sz="800" dirty="0"/>
              <a:t>Address</a:t>
            </a:r>
          </a:p>
          <a:p>
            <a:r>
              <a:rPr lang="en-US" sz="800" dirty="0"/>
              <a:t>Drone selection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A22D0B-2D89-03B6-DF4D-BE68B3C0DEB9}"/>
              </a:ext>
            </a:extLst>
          </p:cNvPr>
          <p:cNvSpPr/>
          <p:nvPr/>
        </p:nvSpPr>
        <p:spPr>
          <a:xfrm>
            <a:off x="10436792" y="3543797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0 properties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4D9C07-B9D0-3FEA-3D14-1CB634054372}"/>
              </a:ext>
            </a:extLst>
          </p:cNvPr>
          <p:cNvSpPr/>
          <p:nvPr/>
        </p:nvSpPr>
        <p:spPr>
          <a:xfrm>
            <a:off x="10436791" y="3779389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1 properties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4E0632-9A2D-930F-AD8A-782749E7C596}"/>
              </a:ext>
            </a:extLst>
          </p:cNvPr>
          <p:cNvSpPr/>
          <p:nvPr/>
        </p:nvSpPr>
        <p:spPr>
          <a:xfrm>
            <a:off x="10436791" y="4014981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2 properties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9DEB80-3499-E374-C1E2-7200A08906B2}"/>
              </a:ext>
            </a:extLst>
          </p:cNvPr>
          <p:cNvSpPr/>
          <p:nvPr/>
        </p:nvSpPr>
        <p:spPr>
          <a:xfrm>
            <a:off x="10436790" y="4250573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3 properties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448526-5F71-3E18-3226-E6B1DC1B2432}"/>
              </a:ext>
            </a:extLst>
          </p:cNvPr>
          <p:cNvSpPr/>
          <p:nvPr/>
        </p:nvSpPr>
        <p:spPr>
          <a:xfrm>
            <a:off x="10436790" y="4486165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4 properties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67A572-74E7-E337-F9CA-F29C601EF3DD}"/>
              </a:ext>
            </a:extLst>
          </p:cNvPr>
          <p:cNvSpPr/>
          <p:nvPr/>
        </p:nvSpPr>
        <p:spPr>
          <a:xfrm>
            <a:off x="10436790" y="4722939"/>
            <a:ext cx="1459119" cy="23559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 5 properties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D62B40E-6E0F-69DB-067F-2BB2FDB8AE18}"/>
              </a:ext>
            </a:extLst>
          </p:cNvPr>
          <p:cNvCxnSpPr>
            <a:cxnSpLocks/>
          </p:cNvCxnSpPr>
          <p:nvPr/>
        </p:nvCxnSpPr>
        <p:spPr>
          <a:xfrm>
            <a:off x="11921780" y="3518424"/>
            <a:ext cx="0" cy="1440107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33AE57-8B9E-1F64-1E9C-3018C60FB755}"/>
              </a:ext>
            </a:extLst>
          </p:cNvPr>
          <p:cNvSpPr txBox="1"/>
          <p:nvPr/>
        </p:nvSpPr>
        <p:spPr>
          <a:xfrm>
            <a:off x="11357811" y="5977896"/>
            <a:ext cx="6848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Scroll bar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32916A-F597-BDC9-F26A-D4ADC7996CA2}"/>
              </a:ext>
            </a:extLst>
          </p:cNvPr>
          <p:cNvCxnSpPr/>
          <p:nvPr/>
        </p:nvCxnSpPr>
        <p:spPr>
          <a:xfrm flipV="1">
            <a:off x="11819823" y="4787262"/>
            <a:ext cx="101957" cy="1200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A65259B-DC9F-2964-CC37-56E64A30F472}"/>
              </a:ext>
            </a:extLst>
          </p:cNvPr>
          <p:cNvSpPr/>
          <p:nvPr/>
        </p:nvSpPr>
        <p:spPr>
          <a:xfrm>
            <a:off x="10520413" y="5258446"/>
            <a:ext cx="500513" cy="1658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Save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4B67A6-4D44-8E8E-10A4-575F5B47515A}"/>
              </a:ext>
            </a:extLst>
          </p:cNvPr>
          <p:cNvSpPr/>
          <p:nvPr/>
        </p:nvSpPr>
        <p:spPr>
          <a:xfrm>
            <a:off x="11235534" y="5265740"/>
            <a:ext cx="500513" cy="1658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Cancel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45E3059-14EE-F9DA-390A-FD417CBE698E}"/>
              </a:ext>
            </a:extLst>
          </p:cNvPr>
          <p:cNvSpPr/>
          <p:nvPr/>
        </p:nvSpPr>
        <p:spPr>
          <a:xfrm>
            <a:off x="10436790" y="4958531"/>
            <a:ext cx="1459117" cy="2618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Waypoints:6, time: 4 minutes, distance: 50 m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3F64E976-36D1-CCFE-441D-AC74080497EB}"/>
              </a:ext>
            </a:extLst>
          </p:cNvPr>
          <p:cNvSpPr txBox="1">
            <a:spLocks/>
          </p:cNvSpPr>
          <p:nvPr/>
        </p:nvSpPr>
        <p:spPr>
          <a:xfrm>
            <a:off x="607062" y="2344849"/>
            <a:ext cx="5422390" cy="3633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79522999-1105-FD1C-88B6-44E2A8888C86}"/>
              </a:ext>
            </a:extLst>
          </p:cNvPr>
          <p:cNvSpPr/>
          <p:nvPr/>
        </p:nvSpPr>
        <p:spPr>
          <a:xfrm>
            <a:off x="10311720" y="2876550"/>
            <a:ext cx="86025" cy="157691"/>
          </a:xfrm>
          <a:prstGeom prst="triangl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16A13D3-09F3-DA0A-7616-833CD2859812}"/>
              </a:ext>
            </a:extLst>
          </p:cNvPr>
          <p:cNvSpPr txBox="1">
            <a:spLocks/>
          </p:cNvSpPr>
          <p:nvPr/>
        </p:nvSpPr>
        <p:spPr>
          <a:xfrm>
            <a:off x="733593" y="2380403"/>
            <a:ext cx="5422390" cy="3633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There will be button “Sim” to on mission property panel or some other places to start the flying simulation of the mission</a:t>
            </a:r>
          </a:p>
          <a:p>
            <a:r>
              <a:rPr lang="en-US" dirty="0"/>
              <a:t>A drone 3-D image will fly through all waypoint and perform the action assigned to each waypoint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EED276-9556-DC24-94BF-1BCB8258F60F}"/>
              </a:ext>
            </a:extLst>
          </p:cNvPr>
          <p:cNvSpPr/>
          <p:nvPr/>
        </p:nvSpPr>
        <p:spPr>
          <a:xfrm>
            <a:off x="11439302" y="3083512"/>
            <a:ext cx="343010" cy="204783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sim</a:t>
            </a:r>
          </a:p>
        </p:txBody>
      </p:sp>
    </p:spTree>
    <p:extLst>
      <p:ext uri="{BB962C8B-B14F-4D97-AF65-F5344CB8AC3E}">
        <p14:creationId xmlns:p14="http://schemas.microsoft.com/office/powerpoint/2010/main" val="2244017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B53D8-0FB8-BEDF-B659-DE448FCC5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5005-1124-0E16-5D7B-FCE71421E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 the GUI functions in a standalone web application next week</a:t>
            </a:r>
          </a:p>
          <a:p>
            <a:r>
              <a:rPr lang="en-US" dirty="0"/>
              <a:t>Integrate with “Cloud Surveillance Drone” application (work with team members)</a:t>
            </a:r>
          </a:p>
          <a:p>
            <a:r>
              <a:rPr lang="en-US" dirty="0"/>
              <a:t>Integrate with backend data service (work with </a:t>
            </a:r>
            <a:r>
              <a:rPr lang="en-US"/>
              <a:t>team members)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374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4ED07-BEF2-1E91-992F-E226ACD2B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8/25/2023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8906-D958-F84E-3137-8455282E9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751871"/>
            <a:ext cx="11029615" cy="5106129"/>
          </a:xfrm>
        </p:spPr>
        <p:txBody>
          <a:bodyPr>
            <a:normAutofit/>
          </a:bodyPr>
          <a:lstStyle/>
          <a:p>
            <a:r>
              <a:rPr lang="en-US" dirty="0"/>
              <a:t>Complete a prototype that can run as an independent webservice</a:t>
            </a:r>
          </a:p>
          <a:p>
            <a:r>
              <a:rPr lang="en-US" dirty="0"/>
              <a:t>Allow create waypoints on 3-D cesium map by double click on the map. The waypoint will have a ground node and air node</a:t>
            </a:r>
          </a:p>
          <a:p>
            <a:r>
              <a:rPr lang="en-US" dirty="0"/>
              <a:t>Allow drag the ground node to change the longitude and latitude </a:t>
            </a:r>
          </a:p>
          <a:p>
            <a:r>
              <a:rPr lang="en-US" dirty="0"/>
              <a:t>Allow drag the air node to change the altitude</a:t>
            </a:r>
          </a:p>
          <a:p>
            <a:r>
              <a:rPr lang="en-US" dirty="0"/>
              <a:t>Create a mission side panel to show details</a:t>
            </a:r>
          </a:p>
          <a:p>
            <a:pPr lvl="1"/>
            <a:r>
              <a:rPr lang="en-US" dirty="0"/>
              <a:t>Allow edit the name of the mission</a:t>
            </a:r>
          </a:p>
          <a:p>
            <a:pPr lvl="1"/>
            <a:r>
              <a:rPr lang="en-US" dirty="0"/>
              <a:t>Show mission address associated with waypoint 0 (takeoff)</a:t>
            </a:r>
          </a:p>
          <a:p>
            <a:pPr lvl="1"/>
            <a:r>
              <a:rPr lang="en-US" dirty="0"/>
              <a:t>Show way point details</a:t>
            </a:r>
          </a:p>
          <a:p>
            <a:pPr lvl="2"/>
            <a:r>
              <a:rPr lang="en-US" dirty="0"/>
              <a:t>Support longitude, latitude, altitude, delay and speed parameters (parameters that Michael has coved in his mission planner)</a:t>
            </a:r>
          </a:p>
          <a:p>
            <a:pPr lvl="1"/>
            <a:r>
              <a:rPr lang="en-US" dirty="0"/>
              <a:t>Update and show mission summary (Waypoint #, duration, distance)</a:t>
            </a:r>
          </a:p>
          <a:p>
            <a:pPr lvl="1"/>
            <a:r>
              <a:rPr lang="en-US" dirty="0"/>
              <a:t>Support Collapse all, show all, Hide mission from map, Show mission on map</a:t>
            </a:r>
          </a:p>
          <a:p>
            <a:pPr lvl="1"/>
            <a:r>
              <a:rPr lang="en-US" dirty="0"/>
              <a:t>When user drag waypoints on the map, the corresponding waypoint record will get updated</a:t>
            </a:r>
          </a:p>
        </p:txBody>
      </p:sp>
    </p:spTree>
    <p:extLst>
      <p:ext uri="{BB962C8B-B14F-4D97-AF65-F5344CB8AC3E}">
        <p14:creationId xmlns:p14="http://schemas.microsoft.com/office/powerpoint/2010/main" val="4256871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C7C97-CDA4-1C82-A1F2-4031F07F0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waypoints on cesium map and show details in side panel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C8F4A3-DFB9-DF99-764A-D659B3236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1" y="2009774"/>
            <a:ext cx="9586911" cy="5192911"/>
          </a:xfrm>
        </p:spPr>
      </p:pic>
    </p:spTree>
    <p:extLst>
      <p:ext uri="{BB962C8B-B14F-4D97-AF65-F5344CB8AC3E}">
        <p14:creationId xmlns:p14="http://schemas.microsoft.com/office/powerpoint/2010/main" val="415207841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A1D6ED5A-9B8A-4433-BA99-139C56DB1BD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8667</TotalTime>
  <Words>848</Words>
  <Application>Microsoft Office PowerPoint</Application>
  <PresentationFormat>Widescreen</PresentationFormat>
  <Paragraphs>126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Gill Sans MT</vt:lpstr>
      <vt:lpstr>Wingdings 2</vt:lpstr>
      <vt:lpstr>Dividend</vt:lpstr>
      <vt:lpstr>PowerPoint Presentation</vt:lpstr>
      <vt:lpstr>3-D Drone Service mission planer</vt:lpstr>
      <vt:lpstr>Add or remove waypoints</vt:lpstr>
      <vt:lpstr>mission property panel</vt:lpstr>
      <vt:lpstr>Load an existing mission and allow editing &amp; save</vt:lpstr>
      <vt:lpstr>Simulate flying in mission planner</vt:lpstr>
      <vt:lpstr>Next step</vt:lpstr>
      <vt:lpstr>Week 8/25/2023 updates</vt:lpstr>
      <vt:lpstr>Create waypoints on cesium map and show details in side panel</vt:lpstr>
      <vt:lpstr>Drag ground node to change lon. And lat.</vt:lpstr>
      <vt:lpstr>Drag air node to change altitude</vt:lpstr>
      <vt:lpstr>Plan for 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Live Stock AI Cloud</dc:title>
  <dc:creator>Jerry Gao</dc:creator>
  <cp:lastModifiedBy>David Wang</cp:lastModifiedBy>
  <cp:revision>138</cp:revision>
  <dcterms:created xsi:type="dcterms:W3CDTF">2023-04-19T17:30:28Z</dcterms:created>
  <dcterms:modified xsi:type="dcterms:W3CDTF">2023-08-26T01:28:48Z</dcterms:modified>
</cp:coreProperties>
</file>